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58" r:id="rId5"/>
    <p:sldId id="260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6661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BEA92-5E3C-4FB0-872A-150096A6F7E4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5B41-480B-4F82-95E3-2297F147A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3007-0E1B-4F0B-BED8-48EA2D5D97B7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833C-7EA3-4397-8A14-528F7FB6B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EA16E-B41D-44AE-BCC0-236D9DF242EF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7C053-4B54-4542-9B35-F7ABBD96A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7ECA-A1C5-43CB-BFC8-983881BAA6D5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984D-4140-4E9F-BAB0-4C8657FDE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1F2F-6AB3-4DC2-B831-0655FF2849BA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08B1-7549-4EE5-95DC-7491095D8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606B-82CE-4B6E-968C-829A535D2BFD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B17B-C40B-486B-A4D0-F0866C791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37E5A-51DD-4BB4-925D-3C81F222028A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FF22-5416-4DB8-887C-C1D4EE0FA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D5288-A988-4D40-98CD-D634AD523062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E48D-D37A-4AFE-88FB-7E8D253CA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73E88-C7B4-48F5-8096-D1F07B733E74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00E5-2B7D-4589-ADD5-D6F9FF8AD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0531-6E38-4469-A826-610D55BB79B7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0E10-3CDB-4B9B-A9D6-65CF9F200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A2EFE-F49F-4067-8D7B-144B88AD49FF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942FD-BEDD-4271-B69F-AE439F9A7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600391-22F3-4EEF-A313-010E20B54E85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B28B93-B135-4E43-A51A-BB9FD93E5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ransition spd="med"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Правила безопасного поведения в интернете 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для детей и подростков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6" name="Picture 2" descr="http://cs406520.userapi.com/v406520773/151e/WZEjLEBcTf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286125"/>
            <a:ext cx="3646487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258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latin typeface="Calibri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29063" y="219939"/>
            <a:ext cx="49291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Вы встретили в Интернете материалы с признаками противоправности, то  сообщите о них </a:t>
            </a:r>
            <a:r>
              <a:rPr lang="ru-RU" sz="2400" dirty="0" smtClean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родителям, педагогам, а также</a:t>
            </a:r>
            <a:r>
              <a:rPr lang="ru-RU" sz="2400" dirty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правоохранительные или контролирующие органы Российской Федерации.</a:t>
            </a:r>
          </a:p>
          <a:p>
            <a:pPr algn="just"/>
            <a:r>
              <a:rPr lang="ru-RU" sz="2400" dirty="0" smtClean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Все контролирующие и правоохранительные органы  Российской Федерации предоставляют </a:t>
            </a:r>
            <a:r>
              <a:rPr lang="ru-RU" sz="2400" dirty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информацию и советы детям, </a:t>
            </a:r>
            <a:r>
              <a:rPr lang="ru-RU" sz="2400" dirty="0" smtClean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подросткам, родителям </a:t>
            </a:r>
            <a:r>
              <a:rPr lang="ru-RU" sz="2400" dirty="0">
                <a:solidFill>
                  <a:srgbClr val="03495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преподавателям по тематике компьютерной безопасности </a:t>
            </a:r>
          </a:p>
        </p:txBody>
      </p:sp>
      <p:pic>
        <p:nvPicPr>
          <p:cNvPr id="17412" name="Picture 4" descr="http://dviger.com/public/management/News/Glavnie/20110202_ru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785938"/>
            <a:ext cx="32861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928688"/>
            <a:ext cx="85010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	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Конечно, ты любишь просматривать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Интернет-страницы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. Но так ли это безопасно? </a:t>
            </a:r>
          </a:p>
        </p:txBody>
      </p:sp>
      <p:pic>
        <p:nvPicPr>
          <p:cNvPr id="22534" name="Picture 6" descr="http://www.bestprogs.ru/uploads/posts/2009-07/1247776298_secur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000250"/>
            <a:ext cx="47244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50" y="4857750"/>
            <a:ext cx="850106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	К сожалению, множество неприятных типов бродит по всемирной паутине, и некоторые из них используют нечестные приемы, чтобы использовать ничего не подозревающих подростков в своих целях.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75" y="1428750"/>
            <a:ext cx="5857875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</a:rPr>
              <a:t>Угроза заражения вредоносным ПО.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Например, программное обеспечение для мгновенного обмена сообщениями сегодня являются простым способом распространения вирусов, так как очень часто используются для прямой передачи файлов.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00375" y="3000375"/>
            <a:ext cx="585787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</a:rPr>
              <a:t>Доступ к нежелательному содержимому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материалы о насилии, наркотиках, порнография, страницы подталкивающие молодежь к самоубийствам, убийствам, страницы с националистической или откровенно фашистской идеологией и многое-многое другое.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4857750"/>
            <a:ext cx="85725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</a:rPr>
              <a:t>Контакты с незнакомыми людьми с помощью чатов или электронной почты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. Все чаще и чаще злоумышленники используют эти каналы для того, чтобы заставить детей выдать личную информацию. В других случаях это могут быть педофилы, которые ищут новые жертвы. Выдавая себя за сверстника жертвы, они могут выведывать личную информацию и искать личной встречи;</a:t>
            </a:r>
          </a:p>
        </p:txBody>
      </p:sp>
      <p:pic>
        <p:nvPicPr>
          <p:cNvPr id="26626" name="Picture 2" descr="http://www.e-text.ru/uploads/catalog/8367_1_ma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500"/>
            <a:ext cx="288766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57438" y="714375"/>
            <a:ext cx="6786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Constantia" pitchFamily="18" charset="0"/>
              </a:rPr>
              <a:t>Основные угрозы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1500188"/>
            <a:ext cx="85010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Будьте ответственны в сети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1" name="Picture 3" descr="http://i0.darberry.ru/system/ckeditor_assets/pictures/5139/content_in2.jpg?13026969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4500563"/>
            <a:ext cx="54197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8" y="785813"/>
            <a:ext cx="82153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Правила безопасной работы в Интернет для подростков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2214563"/>
            <a:ext cx="8215312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Следуйте сетевому этикету. Обращайтесь с другими пользователями в сети так, как бы вы хотели, чтобы обращались с вами. Не позволяйте себя запугивать и не беспокойте других пользователей с помощью фейковых аккаунтов.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8" y="1928813"/>
            <a:ext cx="5214937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распространяйте опасные и вредоносные файлы, сообщения, изображения и другой потенциально опасный контент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7650" name="Picture 2" descr="http://by-master.com/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00188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8900" y="764704"/>
            <a:ext cx="82153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Правила безопасной работы в Интернет для подростков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4643438"/>
            <a:ext cx="842962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Когда вы размещаете изображения, видеозаписи, текстовые сообщения в сети, вы не можете контролировать их дальнейшее распространение и любой пользователь может получить к ним доступ. 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13" y="2000250"/>
            <a:ext cx="50006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Делись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изображениями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только с людьми, которым вы доверяете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21506" name="Picture 2" descr="http://media.realitatea.ro/multimedia/image/201204/w728/doi_copii_au_fost_internati_la_pshiatrie_din_cauza_dependentei_de_calculator_35016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357313"/>
            <a:ext cx="2714625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785813"/>
            <a:ext cx="82153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Правила безопасной работы в Интернет для подростков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3929063"/>
            <a:ext cx="7929563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Разместить фотографию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онлайн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несложно. Но хотели ли бы Вы чтобы к этим фотографиям получили доступ неизвестные люди или даже злоумышленники. Сделайте ваш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аккаунт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доступным только для приватного просмотра. Если у Вас сотни друзей в социальных сетях, имейте в виду, что ваши личные данные могут стать достоянием незнакомцев.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8" y="2000250"/>
            <a:ext cx="4572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Научитесь блокировать незнакомых людей и нежелательные контакты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20482" name="Picture 2" descr="http://indianblogger.com/wp-content/uploads/2011/02/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88"/>
            <a:ext cx="2500312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785813"/>
            <a:ext cx="82153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Правила безопасной работы в Интернет для подростков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4179888"/>
            <a:ext cx="8215312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Выбирайте с осторожностью с кем разговаривать в приватных каналах в чате, программах мгновенного обмена сообщениями и в социальных сетях. Если какой-либо незнакомец будет рассылать нежелательные сообщения, запугивать или беспокоить Вас, не стоит с этим мириться. Вы должны заблокировать такого пользователя.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8" y="2214563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Будьте осторожны при встрече с людьми, с которыми вы познакомились 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нлайн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9458" name="Picture 2" descr="http://s39.radikal.ru/i084/1007/e0/0eae64771e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428750"/>
            <a:ext cx="38576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785813"/>
            <a:ext cx="82153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Правила безопасной работы в Интернет для подростков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4429125"/>
            <a:ext cx="83581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Помните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, что человек, с которыми вы ни разу не виделись все еще остается незнакомцем. Сообщайте родителям и взрослым о подобных встречах.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8" y="2500313"/>
            <a:ext cx="457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Используйте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веб-камеру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только при общении с людьми, которым вы доверяете. Отключайте камеру по завершению разговора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 </a:t>
            </a:r>
          </a:p>
        </p:txBody>
      </p:sp>
      <p:pic>
        <p:nvPicPr>
          <p:cNvPr id="18434" name="Picture 2" descr="http://banana.by/uploads/posts/2011-01/1296112159_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214563"/>
            <a:ext cx="37242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785813"/>
            <a:ext cx="82153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Правила безопасной работы в Интернет для подростков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4394</TotalTime>
  <Words>425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 2</vt:lpstr>
      <vt:lpstr>Поток</vt:lpstr>
      <vt:lpstr>Правила безопасного поведения в интернете  для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Безопасная работа в Интернете</dc:title>
  <dc:creator>elena</dc:creator>
  <cp:lastModifiedBy>Кашина Н.Н.</cp:lastModifiedBy>
  <cp:revision>20</cp:revision>
  <dcterms:created xsi:type="dcterms:W3CDTF">2013-05-26T16:54:05Z</dcterms:created>
  <dcterms:modified xsi:type="dcterms:W3CDTF">2023-01-30T08:48:29Z</dcterms:modified>
</cp:coreProperties>
</file>